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27"/>
  </p:normalViewPr>
  <p:slideViewPr>
    <p:cSldViewPr snapToGrid="0" snapToObjects="1">
      <p:cViewPr varScale="1">
        <p:scale>
          <a:sx n="93" d="100"/>
          <a:sy n="93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74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29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71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1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83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42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16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0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19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733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776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65EA1-1110-D349-AE97-0D040A8574FC}" type="datetimeFigureOut">
              <a:rPr lang="en-US" smtClean="0"/>
              <a:t>6/29/17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3B64E-2B67-9640-B278-BD220FC63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73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venir Book" charset="0"/>
          <a:ea typeface="Avenir Book" charset="0"/>
          <a:cs typeface="Avenir Book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880" y="1122363"/>
            <a:ext cx="11064240" cy="2387600"/>
          </a:xfrm>
        </p:spPr>
        <p:txBody>
          <a:bodyPr>
            <a:normAutofit/>
          </a:bodyPr>
          <a:lstStyle/>
          <a:p>
            <a:pPr algn="l"/>
            <a:r>
              <a:rPr lang="en-US" sz="6700" dirty="0">
                <a:solidFill>
                  <a:schemeClr val="accent1"/>
                </a:solidFill>
              </a:rPr>
              <a:t>Highways and words:</a:t>
            </a:r>
            <a:r>
              <a:rPr lang="en-US" dirty="0" smtClean="0">
                <a:solidFill>
                  <a:schemeClr val="accent1"/>
                </a:solidFill>
              </a:rPr>
              <a:t/>
            </a:r>
            <a:br>
              <a:rPr lang="en-US" dirty="0" smtClean="0">
                <a:solidFill>
                  <a:schemeClr val="accent1"/>
                </a:solidFill>
              </a:rPr>
            </a:br>
            <a:r>
              <a:rPr lang="en-US" sz="4400" dirty="0">
                <a:solidFill>
                  <a:schemeClr val="accent1"/>
                </a:solidFill>
              </a:rPr>
              <a:t>Does transience predict cultural diversity?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33309" y="3768436"/>
            <a:ext cx="4894811" cy="2798619"/>
          </a:xfrm>
        </p:spPr>
        <p:txBody>
          <a:bodyPr>
            <a:normAutofit/>
          </a:bodyPr>
          <a:lstStyle/>
          <a:p>
            <a:pPr algn="r"/>
            <a:r>
              <a:rPr lang="en-US" sz="3200" dirty="0">
                <a:solidFill>
                  <a:schemeClr val="accent4"/>
                </a:solidFill>
              </a:rPr>
              <a:t>Anjali Bhatt &amp; Molly Lewis</a:t>
            </a:r>
          </a:p>
          <a:p>
            <a:pPr algn="r"/>
            <a:r>
              <a:rPr lang="en-US" sz="3200" dirty="0">
                <a:solidFill>
                  <a:schemeClr val="accent4"/>
                </a:solidFill>
              </a:rPr>
              <a:t>June 30</a:t>
            </a:r>
            <a:r>
              <a:rPr lang="en-US" sz="3200" baseline="30000" dirty="0">
                <a:solidFill>
                  <a:schemeClr val="accent4"/>
                </a:solidFill>
              </a:rPr>
              <a:t>th</a:t>
            </a:r>
            <a:r>
              <a:rPr lang="en-US" sz="3200" dirty="0">
                <a:solidFill>
                  <a:schemeClr val="accent4"/>
                </a:solidFill>
              </a:rPr>
              <a:t>, 2017</a:t>
            </a:r>
          </a:p>
          <a:p>
            <a:pPr algn="r"/>
            <a:endParaRPr lang="en-US" dirty="0" smtClean="0"/>
          </a:p>
          <a:p>
            <a:pPr algn="r"/>
            <a:endParaRPr lang="en-US" dirty="0"/>
          </a:p>
          <a:p>
            <a:pPr algn="r"/>
            <a:r>
              <a:rPr lang="en-US" dirty="0" smtClean="0">
                <a:solidFill>
                  <a:schemeClr val="accent5"/>
                </a:solidFill>
              </a:rPr>
              <a:t>Summer Institute in Computational Social Science</a:t>
            </a:r>
            <a:endParaRPr lang="en-US" dirty="0">
              <a:solidFill>
                <a:schemeClr val="accent5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80417" y="5097877"/>
            <a:ext cx="709156" cy="70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643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/>
          <p:cNvSpPr txBox="1">
            <a:spLocks/>
          </p:cNvSpPr>
          <p:nvPr/>
        </p:nvSpPr>
        <p:spPr>
          <a:xfrm>
            <a:off x="2152651" y="523083"/>
            <a:ext cx="7886700" cy="58118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38" indent="-514338">
              <a:buFont typeface="+mj-lt"/>
              <a:buAutoNum type="arabicPeriod"/>
            </a:pPr>
            <a:r>
              <a:rPr lang="en-US" sz="4400" b="1">
                <a:solidFill>
                  <a:schemeClr val="accent1"/>
                </a:solidFill>
              </a:rPr>
              <a:t>Motivation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1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Methods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Findings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955983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/>
          <p:cNvSpPr txBox="1">
            <a:spLocks/>
          </p:cNvSpPr>
          <p:nvPr/>
        </p:nvSpPr>
        <p:spPr>
          <a:xfrm>
            <a:off x="2152651" y="523083"/>
            <a:ext cx="7886700" cy="58118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Motivation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1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1"/>
                </a:solidFill>
              </a:rPr>
              <a:t>Methods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Findings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33143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381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086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21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/>
          <p:cNvSpPr txBox="1">
            <a:spLocks/>
          </p:cNvSpPr>
          <p:nvPr/>
        </p:nvSpPr>
        <p:spPr>
          <a:xfrm>
            <a:off x="2152651" y="523083"/>
            <a:ext cx="7886700" cy="58118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Motivation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1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Methods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1"/>
                </a:solidFill>
              </a:rPr>
              <a:t>Findings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59724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4"/>
          <p:cNvSpPr txBox="1">
            <a:spLocks/>
          </p:cNvSpPr>
          <p:nvPr/>
        </p:nvSpPr>
        <p:spPr>
          <a:xfrm>
            <a:off x="2152651" y="523083"/>
            <a:ext cx="7886700" cy="581183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Motivation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1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Methods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3"/>
                </a:solidFill>
              </a:rPr>
              <a:t>Findings</a:t>
            </a:r>
          </a:p>
          <a:p>
            <a:pPr marL="514338" indent="-514338">
              <a:buFont typeface="+mj-lt"/>
              <a:buAutoNum type="arabicPeriod"/>
            </a:pPr>
            <a:endParaRPr lang="en-US" sz="4400" b="1" dirty="0">
              <a:solidFill>
                <a:schemeClr val="accent3"/>
              </a:solidFill>
            </a:endParaRPr>
          </a:p>
          <a:p>
            <a:pPr marL="514338" indent="-514338">
              <a:buFont typeface="+mj-lt"/>
              <a:buAutoNum type="arabicPeriod"/>
            </a:pPr>
            <a:r>
              <a:rPr lang="en-US" sz="4400" b="1" dirty="0">
                <a:solidFill>
                  <a:schemeClr val="accent1"/>
                </a:solidFill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64222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Stanford GSB">
      <a:dk1>
        <a:srgbClr val="000000"/>
      </a:dk1>
      <a:lt1>
        <a:srgbClr val="FFFFFF"/>
      </a:lt1>
      <a:dk2>
        <a:srgbClr val="A4001D"/>
      </a:dk2>
      <a:lt2>
        <a:srgbClr val="FFFFFF"/>
      </a:lt2>
      <a:accent1>
        <a:srgbClr val="A4001D"/>
      </a:accent1>
      <a:accent2>
        <a:srgbClr val="7D021F"/>
      </a:accent2>
      <a:accent3>
        <a:srgbClr val="A6A6A6"/>
      </a:accent3>
      <a:accent4>
        <a:srgbClr val="595959"/>
      </a:accent4>
      <a:accent5>
        <a:srgbClr val="DDC59C"/>
      </a:accent5>
      <a:accent6>
        <a:srgbClr val="B57A21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194</TotalTime>
  <Words>39</Words>
  <Application>Microsoft Macintosh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Avenir Book</vt:lpstr>
      <vt:lpstr>Calibri</vt:lpstr>
      <vt:lpstr>Arial</vt:lpstr>
      <vt:lpstr>Office Theme</vt:lpstr>
      <vt:lpstr>Highways and words: Does transience predict cultural diversity?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Highways and words: Does transience predict cultural diversity?</dc:title>
  <dc:creator>Anjali Bhatt</dc:creator>
  <cp:lastModifiedBy>Anjali Bhatt</cp:lastModifiedBy>
  <cp:revision>3</cp:revision>
  <dcterms:created xsi:type="dcterms:W3CDTF">2017-06-29T18:39:41Z</dcterms:created>
  <dcterms:modified xsi:type="dcterms:W3CDTF">2017-06-29T21:54:32Z</dcterms:modified>
</cp:coreProperties>
</file>

<file path=docProps/thumbnail.jpeg>
</file>